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9" r:id="rId5"/>
    <p:sldId id="258" r:id="rId6"/>
    <p:sldId id="281" r:id="rId7"/>
    <p:sldId id="259" r:id="rId8"/>
    <p:sldId id="260" r:id="rId9"/>
    <p:sldId id="261" r:id="rId10"/>
    <p:sldId id="293" r:id="rId11"/>
    <p:sldId id="278" r:id="rId12"/>
    <p:sldId id="274" r:id="rId13"/>
    <p:sldId id="273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56036"/>
            <a:ext cx="5400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для детей дошкольного возраста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Елена\Desktop\Центр Профессионал\20. Пальчиковая гимнастика, как средство развития речи детей дошкольного возраст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27" y="299695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Елена\Desktop\Центр Профессионал\20. Пальчиковая гимнастика, как средство развития речи детей дошкольного возраста\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3150" b="8169"/>
          <a:stretch/>
        </p:blipFill>
        <p:spPr bwMode="auto">
          <a:xfrm>
            <a:off x="11087" y="0"/>
            <a:ext cx="9132914" cy="68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лена\Desktop\Центр Профессионал\20. Пальчиковая гимнастика, как средство развития речи детей дошкольного возраста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" y="0"/>
            <a:ext cx="9068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Центр Профессионал\20. Пальчиковая гимнастика, как средство развития речи детей дошкольного возраста\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8081" r="12425" b="8485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Центр Профессионал\20. Пальчиковая гимнастика, как средство развития речи детей дошкольного возраста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244" b="8552"/>
          <a:stretch/>
        </p:blipFill>
        <p:spPr bwMode="auto">
          <a:xfrm>
            <a:off x="21609" y="0"/>
            <a:ext cx="9122391" cy="66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Елена\Desktop\Центр Профессионал\20. Пальчиковая гимнастика, как средство развития речи детей дошкольного возраста\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13573" b="24424"/>
          <a:stretch/>
        </p:blipFill>
        <p:spPr bwMode="auto">
          <a:xfrm>
            <a:off x="-6335" y="260648"/>
            <a:ext cx="9150335" cy="66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Елена\Desktop\Центр Профессионал\20. Пальчиковая гимнастика, как средство развития речи детей дошкольного возраста\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6290"/>
            <a:ext cx="2232248" cy="32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Центр Профессионал\20. Пальчиковая гимнастика, как средство развития речи детей дошкольного возраста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5455" r="5303" b="2626"/>
          <a:stretch/>
        </p:blipFill>
        <p:spPr bwMode="auto">
          <a:xfrm>
            <a:off x="0" y="-40113"/>
            <a:ext cx="9144000" cy="68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Центр Профессионал\20. Пальчиковая гимнастика, как средство развития речи детей дошкольного возраста\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5656" r="5491" b="3435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Центр Профессионал\20. Пальчиковая гимнастика, как средство развития речи детей дошкольного возраста\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" b="19596"/>
          <a:stretch/>
        </p:blipFill>
        <p:spPr bwMode="auto">
          <a:xfrm>
            <a:off x="0" y="116632"/>
            <a:ext cx="913085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Центр Профессионал\20. Пальчиковая гимнастика, как средство развития речи детей дошкольного возраста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4242" r="4097" b="6061"/>
          <a:stretch/>
        </p:blipFill>
        <p:spPr bwMode="auto">
          <a:xfrm>
            <a:off x="-11503" y="0"/>
            <a:ext cx="9155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Desktop\Центр Профессионал\20. Пальчиковая гимнастика, как средство развития речи детей дошкольного возраста\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9636" b="12060"/>
          <a:stretch/>
        </p:blipFill>
        <p:spPr bwMode="auto">
          <a:xfrm>
            <a:off x="0" y="6527"/>
            <a:ext cx="9144000" cy="68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Центр Профессионал\20. Пальчиковая гимнастика, как средство развития речи детей дошкольного возраста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5455" r="2728" b="2222"/>
          <a:stretch/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Центр Профессионал\20. Пальчиковая гимнастика, как средство развития речи детей дошкольного возраста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5092" r="4209" b="1818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Центр Профессионал\20. Пальчиковая гимнастика, как средство развития речи детей дошкольного возраста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8602" r="19849" b="41499"/>
          <a:stretch/>
        </p:blipFill>
        <p:spPr bwMode="auto">
          <a:xfrm>
            <a:off x="29653" y="0"/>
            <a:ext cx="91143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Пальчиковая гимнастика для детей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для детей дошкольного возраста</dc:title>
  <dc:creator>Елена</dc:creator>
  <cp:lastModifiedBy>KK</cp:lastModifiedBy>
  <cp:revision>35</cp:revision>
  <dcterms:created xsi:type="dcterms:W3CDTF">2017-10-31T13:21:41Z</dcterms:created>
  <dcterms:modified xsi:type="dcterms:W3CDTF">2023-10-20T06:13:30Z</dcterms:modified>
</cp:coreProperties>
</file>